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Arial Black" panose="020B0A04020102020204" pitchFamily="34" charset="0"/>
      <p:regular r:id="rId15"/>
      <p:bold r:id="rId16"/>
    </p:embeddedFont>
    <p:embeddedFont>
      <p:font typeface="Algerian" panose="04020705040A02060702" pitchFamily="82" charset="0"/>
      <p:regular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71E173-7AE0-4D36-B32D-B7801258C611}">
  <a:tblStyle styleId="{D671E173-7AE0-4D36-B32D-B7801258C61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zitiv titlu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și legendă">
  <p:cSld name="Titlu și legendă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cu legendă">
  <p:cSld name="Citat cu legendă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de vizită">
  <p:cSld name="Carte de vizită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carte de vizită">
  <p:cSld name="Citat carte de vizită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devărat sau fals">
  <p:cSld name="Adevărat sau fal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vertical și titlu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vertical și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u și conținu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ție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completat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tet secțiune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ă tipuri de conținu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ar titlu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ținut cu legendă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ine cu legendă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DCA8"/>
            </a:gs>
            <a:gs pos="100000">
              <a:srgbClr val="F1C72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>
            <a:off x="2353986" y="4799047"/>
            <a:ext cx="9144000" cy="113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ro-RO" dirty="0">
                <a:latin typeface="Arial Black" panose="020B0A04020102020204" pitchFamily="34" charset="0"/>
              </a:rPr>
              <a:t>REȚETĂ </a:t>
            </a:r>
            <a:r>
              <a:rPr lang="en-US" dirty="0" smtClean="0">
                <a:latin typeface="Arial Black" panose="020B0A04020102020204" pitchFamily="34" charset="0"/>
              </a:rPr>
              <a:t>DE </a:t>
            </a:r>
            <a:r>
              <a:rPr lang="ro-RO" dirty="0" smtClean="0">
                <a:latin typeface="Arial Black" panose="020B0A04020102020204" pitchFamily="34" charset="0"/>
              </a:rPr>
              <a:t>SLIME</a:t>
            </a:r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520" y="414780"/>
            <a:ext cx="5125466" cy="376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5231" y="5138677"/>
            <a:ext cx="8759483" cy="158838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7381186" y="1208682"/>
            <a:ext cx="3465922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smtClean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CU PARTICIPAREA ELEVILOR DIN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0" i="0" u="none" strike="noStrike" cap="none" dirty="0" smtClean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CLASA  </a:t>
            </a:r>
            <a:r>
              <a:rPr lang="ro-RO" sz="2000" b="0" i="0" u="none" strike="noStrike" cap="none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o-RO" sz="2000" b="0" i="0" u="none" strike="noStrike" cap="none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o-RO" sz="2000" b="0" i="0" u="none" strike="noStrike" cap="none" dirty="0" smtClean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PREGĂTITOARE</a:t>
            </a:r>
            <a:endParaRPr lang="en-US" sz="2000" b="0" i="0" u="none" strike="noStrike" cap="none" dirty="0" smtClean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0" i="0" u="none" strike="noStrike" cap="none" dirty="0" smtClean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ȘCOALA GIMNAZIALĂ NR. 12 TIMIȘOARA</a:t>
            </a:r>
            <a:endParaRPr lang="en-US" sz="2000" b="0" i="0" u="none" strike="noStrike" cap="none" dirty="0" smtClean="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0" i="0" u="none" strike="noStrike" cap="none" dirty="0" smtClean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sz="2000" dirty="0">
              <a:solidFill>
                <a:schemeClr val="accent1"/>
              </a:solidFill>
              <a:latin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dirty="0" smtClean="0">
                <a:solidFill>
                  <a:schemeClr val="accent1"/>
                </a:solidFill>
                <a:latin typeface="Arial Black"/>
                <a:sym typeface="Arial Black"/>
              </a:rPr>
              <a:t>Coordonator, prof. Borlovan Natalia</a:t>
            </a:r>
            <a:endParaRPr dirty="0"/>
          </a:p>
        </p:txBody>
      </p:sp>
      <p:sp>
        <p:nvSpPr>
          <p:cNvPr id="168" name="Google Shape;168;p18"/>
          <p:cNvSpPr txBox="1"/>
          <p:nvPr/>
        </p:nvSpPr>
        <p:spPr>
          <a:xfrm>
            <a:off x="10682190" y="1133268"/>
            <a:ext cx="90530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dirty="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o-RO"/>
              <a:t>                 INGREDIENTE NECESARE:</a:t>
            </a:r>
            <a:endParaRPr/>
          </a:p>
        </p:txBody>
      </p:sp>
      <p:graphicFrame>
        <p:nvGraphicFramePr>
          <p:cNvPr id="174" name="Google Shape;174;p19"/>
          <p:cNvGraphicFramePr/>
          <p:nvPr/>
        </p:nvGraphicFramePr>
        <p:xfrm>
          <a:off x="717452" y="1448973"/>
          <a:ext cx="11085300" cy="5226985"/>
        </p:xfrm>
        <a:graphic>
          <a:graphicData uri="http://schemas.openxmlformats.org/drawingml/2006/table">
            <a:tbl>
              <a:tblPr firstRow="1" bandRow="1">
                <a:noFill/>
                <a:tableStyleId>{D671E173-7AE0-4D36-B32D-B7801258C611}</a:tableStyleId>
              </a:tblPr>
              <a:tblGrid>
                <a:gridCol w="277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20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LIPICI LICHID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20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(de preferat transparent)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ro-RO" sz="2000" b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GLICERINĂ BORAXATĂ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2000" b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SPUMĂ DE RAS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o-RO" sz="2000" b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CULORI TEMPERA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5774" y="3078731"/>
            <a:ext cx="86176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852" y="3078731"/>
            <a:ext cx="1749704" cy="319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950" y="4082415"/>
            <a:ext cx="2190897" cy="219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O imagine care conține sticlã, frigider, deschis, bere&#10;&#10;Descriere generată automa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4463" y="3409418"/>
            <a:ext cx="2352770" cy="235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ro-RO" sz="4800"/>
              <a:t>USTENSILE NECESARE</a:t>
            </a:r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o-RO" b="1"/>
              <a:t>CASTRON</a:t>
            </a:r>
            <a:endParaRPr/>
          </a:p>
        </p:txBody>
      </p:sp>
      <p:pic>
        <p:nvPicPr>
          <p:cNvPr id="185" name="Google Shape;185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52157" y="2719754"/>
            <a:ext cx="3352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o-RO" b="1"/>
              <a:t>LINGURIȚĂ</a:t>
            </a:r>
            <a:endParaRPr/>
          </a:p>
        </p:txBody>
      </p:sp>
      <p:pic>
        <p:nvPicPr>
          <p:cNvPr id="187" name="Google Shape;187;p2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615843" y="2719754"/>
            <a:ext cx="3352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 descr="Tempera MILAN, 500 ml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0" descr="Tempera MILAN, 500 ml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0" descr="Tempera MILAN, 500 ml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0" descr="Tempera MILAN, 500 ml"/>
          <p:cNvSpPr/>
          <p:nvPr/>
        </p:nvSpPr>
        <p:spPr>
          <a:xfrm>
            <a:off x="6400800" y="3733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0" descr="Tempera MILAN, 500 ml"/>
          <p:cNvSpPr/>
          <p:nvPr/>
        </p:nvSpPr>
        <p:spPr>
          <a:xfrm>
            <a:off x="6553200" y="3886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0" descr="Tempera MILAN, 500 ml"/>
          <p:cNvSpPr/>
          <p:nvPr/>
        </p:nvSpPr>
        <p:spPr>
          <a:xfrm>
            <a:off x="6705600" y="4038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0" descr="Tempera MILAN, 500 ml"/>
          <p:cNvSpPr/>
          <p:nvPr/>
        </p:nvSpPr>
        <p:spPr>
          <a:xfrm>
            <a:off x="6858000" y="4191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0" descr="Tempera MILAN, 500 ml"/>
          <p:cNvSpPr/>
          <p:nvPr/>
        </p:nvSpPr>
        <p:spPr>
          <a:xfrm>
            <a:off x="7010400" y="4343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0" descr="Tempera MILAN, 500 ml"/>
          <p:cNvSpPr/>
          <p:nvPr/>
        </p:nvSpPr>
        <p:spPr>
          <a:xfrm>
            <a:off x="7162800" y="4495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0" descr="Tempera MILAN, 500 ml"/>
          <p:cNvSpPr/>
          <p:nvPr/>
        </p:nvSpPr>
        <p:spPr>
          <a:xfrm>
            <a:off x="7315200" y="4648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0" descr="Tempera MILAN, 500 ml"/>
          <p:cNvSpPr/>
          <p:nvPr/>
        </p:nvSpPr>
        <p:spPr>
          <a:xfrm>
            <a:off x="7467600" y="4800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0" descr="Tempera MILAN, 500 ml"/>
          <p:cNvSpPr/>
          <p:nvPr/>
        </p:nvSpPr>
        <p:spPr>
          <a:xfrm>
            <a:off x="7620000" y="4953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0" descr="Tempera MILAN, 500 ml"/>
          <p:cNvSpPr/>
          <p:nvPr/>
        </p:nvSpPr>
        <p:spPr>
          <a:xfrm>
            <a:off x="7772400" y="5105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0" descr="Tempera MILAN, 500 ml"/>
          <p:cNvSpPr/>
          <p:nvPr/>
        </p:nvSpPr>
        <p:spPr>
          <a:xfrm>
            <a:off x="7924800" y="5257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0" descr="Tempera MILAN, 500 ml"/>
          <p:cNvSpPr/>
          <p:nvPr/>
        </p:nvSpPr>
        <p:spPr>
          <a:xfrm>
            <a:off x="8077200" y="5410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0" descr="Tempera MILAN, 500 ml"/>
          <p:cNvSpPr/>
          <p:nvPr/>
        </p:nvSpPr>
        <p:spPr>
          <a:xfrm>
            <a:off x="8229600" y="5562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0" descr="Tempera MILAN, 500 ml"/>
          <p:cNvSpPr/>
          <p:nvPr/>
        </p:nvSpPr>
        <p:spPr>
          <a:xfrm>
            <a:off x="8382000" y="5715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0" descr="Tempera MILAN, 500 ml"/>
          <p:cNvSpPr/>
          <p:nvPr/>
        </p:nvSpPr>
        <p:spPr>
          <a:xfrm>
            <a:off x="8534400" y="5867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0" descr="Tempera MILAN, 500 ml"/>
          <p:cNvSpPr/>
          <p:nvPr/>
        </p:nvSpPr>
        <p:spPr>
          <a:xfrm>
            <a:off x="8686800" y="6019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0" descr="Tempera MILAN, 500 ml"/>
          <p:cNvSpPr/>
          <p:nvPr/>
        </p:nvSpPr>
        <p:spPr>
          <a:xfrm>
            <a:off x="8839200" y="6172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0" descr="Tempera MILAN, 500 ml"/>
          <p:cNvSpPr/>
          <p:nvPr/>
        </p:nvSpPr>
        <p:spPr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0" descr="Tempera MILAN, 500 ml"/>
          <p:cNvSpPr/>
          <p:nvPr/>
        </p:nvSpPr>
        <p:spPr>
          <a:xfrm>
            <a:off x="9144000" y="6477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0" descr="Tempera MILAN, 500 ml"/>
          <p:cNvSpPr/>
          <p:nvPr/>
        </p:nvSpPr>
        <p:spPr>
          <a:xfrm>
            <a:off x="9296400" y="6629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/>
        </p:nvSpPr>
        <p:spPr>
          <a:xfrm>
            <a:off x="2091397" y="576776"/>
            <a:ext cx="8215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b="1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MOD DE PREPARARE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1905584" y="1795120"/>
            <a:ext cx="414997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 cmpd="sng">
            <a:solidFill>
              <a:srgbClr val="7823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2476500" y="1626453"/>
            <a:ext cx="8915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o-RO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 toarnă în bol ( caston ) lipiciul </a:t>
            </a:r>
            <a:r>
              <a:rPr lang="ro-RO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lichid (aproxilativ 150 ml), </a:t>
            </a:r>
            <a:r>
              <a:rPr lang="ro-RO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în </a:t>
            </a:r>
            <a:r>
              <a:rPr lang="ro-RO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funcție de cantitate</a:t>
            </a:r>
            <a:r>
              <a:rPr lang="en-US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ro-RO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o-RO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slime </a:t>
            </a:r>
            <a:r>
              <a:rPr lang="en-US" sz="2400" b="1" dirty="0" err="1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</a:t>
            </a:r>
            <a:r>
              <a:rPr lang="en-US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care </a:t>
            </a:r>
            <a:r>
              <a:rPr lang="ro-RO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doriți </a:t>
            </a:r>
            <a:r>
              <a:rPr lang="ro-RO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să </a:t>
            </a:r>
            <a:r>
              <a:rPr lang="ro-RO" sz="2400" b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obțineți</a:t>
            </a:r>
            <a:endParaRPr dirty="0"/>
          </a:p>
        </p:txBody>
      </p:sp>
      <p:sp>
        <p:nvSpPr>
          <p:cNvPr id="218" name="Google Shape;218;p21"/>
          <p:cNvSpPr/>
          <p:nvPr/>
        </p:nvSpPr>
        <p:spPr>
          <a:xfrm>
            <a:off x="1883898" y="2562891"/>
            <a:ext cx="414997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 cmpd="sng">
            <a:solidFill>
              <a:srgbClr val="7823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2476500" y="2562891"/>
            <a:ext cx="87439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lang="ro-RO" sz="24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 adaugă tempera pentru a obține culoarea dorită</a:t>
            </a: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1883898" y="3236231"/>
            <a:ext cx="414997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 cmpd="sng">
            <a:solidFill>
              <a:srgbClr val="7823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2476500" y="3157798"/>
            <a:ext cx="87439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lang="ro-RO" sz="24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 adaugă spuma de ras pentru a obține un slime pufos</a:t>
            </a: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1877743" y="3871471"/>
            <a:ext cx="414997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 cmpd="sng">
            <a:solidFill>
              <a:srgbClr val="7823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2476500" y="3752705"/>
            <a:ext cx="87439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lang="ro-RO" sz="24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 </a:t>
            </a:r>
            <a:r>
              <a:rPr lang="ro-RO" sz="2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omogenizează ingredientele, folosind lingurița</a:t>
            </a:r>
            <a:endParaRPr sz="24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2562225" y="4400551"/>
            <a:ext cx="87439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lang="ro-RO"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Când totul a fost omogenizat, se adaugă activatorul, glicerina boraxată </a:t>
            </a:r>
            <a:r>
              <a:rPr lang="ro-RO" sz="2400" b="1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(2 lingurițe), </a:t>
            </a:r>
            <a:r>
              <a:rPr lang="ro-RO" sz="24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 amestecă și modelează !</a:t>
            </a:r>
            <a:endParaRPr sz="2400" b="1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1877743" y="4478983"/>
            <a:ext cx="414997" cy="304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 cap="rnd" cmpd="sng">
            <a:solidFill>
              <a:srgbClr val="7823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1080655" y="5410200"/>
            <a:ext cx="1076844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DACĂ </a:t>
            </a:r>
            <a:r>
              <a:rPr lang="ro-RO" sz="28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SLIME-UL </a:t>
            </a:r>
            <a:r>
              <a:rPr lang="ro-RO" sz="2800" b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IESE PREA TARE, MAI ADAUGAȚI UN PIC DE LIPICI LICHID 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533401"/>
            <a:ext cx="5048249" cy="22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533401"/>
            <a:ext cx="5048250" cy="227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870584" y="4309111"/>
            <a:ext cx="3200400" cy="144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2834639" y="4309110"/>
            <a:ext cx="3200401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4842510" y="4309110"/>
            <a:ext cx="3200403" cy="144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6806566" y="4309111"/>
            <a:ext cx="3200403" cy="144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8852542" y="4309111"/>
            <a:ext cx="3200403" cy="1440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" y="742950"/>
            <a:ext cx="4785277" cy="21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643856" y="2130452"/>
            <a:ext cx="5771322" cy="259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4381225" y="2086161"/>
            <a:ext cx="5968170" cy="268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113" y="3593330"/>
            <a:ext cx="4785278" cy="21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/>
          <p:nvPr/>
        </p:nvSpPr>
        <p:spPr>
          <a:xfrm>
            <a:off x="1694799" y="2967335"/>
            <a:ext cx="88024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 SUCCES 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iere">
  <a:themeElements>
    <a:clrScheme name="Roșu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Century Gothic</vt:lpstr>
      <vt:lpstr>Arial Black</vt:lpstr>
      <vt:lpstr>Arial</vt:lpstr>
      <vt:lpstr>Noto Sans Symbols</vt:lpstr>
      <vt:lpstr>Algerian</vt:lpstr>
      <vt:lpstr>Arial Narrow</vt:lpstr>
      <vt:lpstr>Adiere</vt:lpstr>
      <vt:lpstr>REȚETĂ DE SLIME</vt:lpstr>
      <vt:lpstr>                 INGREDIENTE NECESARE:</vt:lpstr>
      <vt:lpstr>USTENSILE NECESARE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REȚETĂ DE SLIME</dc:title>
  <cp:lastModifiedBy>Moni-ltp</cp:lastModifiedBy>
  <cp:revision>2</cp:revision>
  <dcterms:modified xsi:type="dcterms:W3CDTF">2023-05-14T20:26:39Z</dcterms:modified>
</cp:coreProperties>
</file>