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7" descr="white-curve-ba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3763"/>
            <a:ext cx="91440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91440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MY SCHOOL</a:t>
            </a:r>
            <a:r>
              <a:rPr lang="ro-RO" sz="4000" b="1" dirty="0" smtClean="0"/>
              <a:t/>
            </a:r>
            <a:br>
              <a:rPr lang="ro-RO" sz="4000" b="1" dirty="0" smtClean="0"/>
            </a:br>
            <a:r>
              <a:rPr lang="ro-RO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ȘCOALA  GIMNAZIALĂ NR .12 TIMIȘOARA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mazicata\Desktop\DSC_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7010400" cy="4409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ECO – SCHOOL </a:t>
            </a:r>
            <a:endParaRPr lang="en-US" dirty="0"/>
          </a:p>
        </p:txBody>
      </p:sp>
      <p:pic>
        <p:nvPicPr>
          <p:cNvPr id="3" name="Picture 2" descr="C:\Users\mazicata\Downloads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49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mazi\scoala documente\POZE DE LA SCOALA\5B - 2016 patinoar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5029200"/>
            <a:ext cx="3613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the power of water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FFFF00"/>
                </a:solidFill>
                <a:latin typeface="Algerian" pitchFamily="82" charset="0"/>
              </a:rPr>
              <a:t>J</a:t>
            </a: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oy of reading</a:t>
            </a:r>
            <a:r>
              <a:rPr lang="ro-RO" dirty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lgerian" pitchFamily="8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dirty="0" smtClean="0"/>
              <a:t>	 </a:t>
            </a:r>
            <a:r>
              <a:rPr lang="ro-RO" dirty="0" smtClean="0">
                <a:solidFill>
                  <a:schemeClr val="bg1"/>
                </a:solidFill>
              </a:rPr>
              <a:t>The</a:t>
            </a:r>
            <a:r>
              <a:rPr lang="ro-RO" dirty="0" smtClean="0"/>
              <a:t> </a:t>
            </a:r>
            <a:r>
              <a:rPr lang="ro-RO" sz="2000" dirty="0" err="1" smtClean="0">
                <a:solidFill>
                  <a:schemeClr val="bg1"/>
                </a:solidFill>
                <a:latin typeface="Algerian" pitchFamily="82" charset="0"/>
              </a:rPr>
              <a:t>Joy</a:t>
            </a:r>
            <a:r>
              <a:rPr lang="ro-RO" sz="2000" dirty="0" smtClean="0">
                <a:solidFill>
                  <a:schemeClr val="bg1"/>
                </a:solidFill>
                <a:latin typeface="Algerian" pitchFamily="82" charset="0"/>
              </a:rPr>
              <a:t> of </a:t>
            </a:r>
            <a:r>
              <a:rPr lang="ro-RO" sz="2000" dirty="0" err="1" smtClean="0">
                <a:solidFill>
                  <a:schemeClr val="bg1"/>
                </a:solidFill>
                <a:latin typeface="Algerian" pitchFamily="82" charset="0"/>
              </a:rPr>
              <a:t>Reading</a:t>
            </a:r>
            <a:r>
              <a:rPr lang="ro-RO" sz="2000" dirty="0" smtClean="0">
                <a:solidFill>
                  <a:schemeClr val="bg1"/>
                </a:solidFill>
                <a:latin typeface="Algerian" pitchFamily="82" charset="0"/>
              </a:rPr>
              <a:t> i</a:t>
            </a:r>
            <a:r>
              <a:rPr lang="en-US" sz="2000" dirty="0" smtClean="0">
                <a:solidFill>
                  <a:schemeClr val="bg1"/>
                </a:solidFill>
                <a:latin typeface="Algerian" pitchFamily="82" charset="0"/>
              </a:rPr>
              <a:t>s a national project. It tries to convince children and</a:t>
            </a:r>
            <a:r>
              <a:rPr lang="ro-RO" sz="20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ro-RO" sz="2000" dirty="0" err="1" smtClean="0">
                <a:solidFill>
                  <a:schemeClr val="bg1"/>
                </a:solidFill>
                <a:latin typeface="Algerian" pitchFamily="82" charset="0"/>
              </a:rPr>
              <a:t>teenager</a:t>
            </a:r>
            <a:r>
              <a:rPr lang="en-US" sz="2000" dirty="0" smtClean="0">
                <a:solidFill>
                  <a:schemeClr val="bg1"/>
                </a:solidFill>
                <a:latin typeface="Algerian" pitchFamily="82" charset="0"/>
              </a:rPr>
              <a:t>s of the importance of reading.</a:t>
            </a:r>
            <a:endParaRPr lang="en-US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1506" name="Picture 2" descr="D:\mazi\scoala documente\POZE DE LA SCOALA\BUCURIA LECTURII 2016\P_20160614_12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2400300" cy="4267200"/>
          </a:xfrm>
          <a:prstGeom prst="rect">
            <a:avLst/>
          </a:prstGeom>
          <a:noFill/>
        </p:spPr>
      </p:pic>
      <p:pic>
        <p:nvPicPr>
          <p:cNvPr id="5" name="Picture 4" descr="D:\mazi\scoala documente\POZE DE LA SCOALA\bucura lecturii+premiere\IMG_20150611_1244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276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mazi\scoala documente\POZE DE LA SCOALA\bucura lecturii+premiere\IMG_20150611_124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FFFF00"/>
                </a:solidFill>
                <a:latin typeface="Algerian" pitchFamily="82" charset="0"/>
              </a:rPr>
              <a:t>J</a:t>
            </a:r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oy of R</a:t>
            </a:r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eading</a:t>
            </a:r>
            <a:r>
              <a:rPr lang="ro-RO" dirty="0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endParaRPr lang="en-US" dirty="0"/>
          </a:p>
        </p:txBody>
      </p:sp>
      <p:pic>
        <p:nvPicPr>
          <p:cNvPr id="4" name="Picture 3" descr="D:\mazi\scoala documente\POZE DE LA SCOALA\bucura lecturii+premiere\IMG_20150611_134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0938">
            <a:off x="611634" y="1303915"/>
            <a:ext cx="3374866" cy="210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mazi\scoala documente\POZE DE LA SCOALA\bucura lecturii+premiere\IMG_20150611_141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20918">
            <a:off x="5705401" y="4400410"/>
            <a:ext cx="3194641" cy="194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mazi\scoala documente\POZE DE LA SCOALA\POZE scoala alfel 2015\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9745">
            <a:off x="444334" y="4457896"/>
            <a:ext cx="3447294" cy="18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mazi\scoala documente\POZE DE LA SCOALA\poze -scoala altfel\1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12356">
            <a:off x="5677718" y="1353009"/>
            <a:ext cx="3211138" cy="20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76600" y="2667000"/>
            <a:ext cx="2971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Books presentation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429000" y="419100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CREATIVITY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>
                <a:latin typeface="Tahoma" pitchFamily="34" charset="0"/>
                <a:ea typeface="Tahoma" pitchFamily="34" charset="0"/>
                <a:cs typeface="Tahoma" pitchFamily="34" charset="0"/>
              </a:rPr>
              <a:t>ȘCOALA  GIMNAZIALĂ NR .12 TIMIȘOARA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2514600"/>
            <a:ext cx="8653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A good education for all children</a:t>
            </a:r>
            <a:r>
              <a:rPr lang="ro-RO" sz="36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!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  <p:pic>
        <p:nvPicPr>
          <p:cNvPr id="24578" name="Picture 2" descr="D:\mazi\scoala documente\POZE DE LA SCOALA\Sc. altfel 2015 poze III B\CAM00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2844800" cy="2133600"/>
          </a:xfrm>
          <a:prstGeom prst="rect">
            <a:avLst/>
          </a:prstGeom>
          <a:noFill/>
        </p:spPr>
      </p:pic>
      <p:pic>
        <p:nvPicPr>
          <p:cNvPr id="5" name="Picture 4" descr="C:\Users\mazicata\Downloads\SDC12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zicata\Downloads\IMG-20171108-WA0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20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TIMI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ȘOARA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us-nemti-ban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664960" cy="31242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4935379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largest city in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West of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Romania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capital city 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Timiș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County</a:t>
            </a:r>
            <a:r>
              <a:rPr kumimoji="0" lang="ro-RO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TIMI</a:t>
            </a:r>
            <a:r>
              <a:rPr lang="ro-RO" b="1" dirty="0">
                <a:latin typeface="Times New Roman" pitchFamily="18" charset="0"/>
                <a:cs typeface="Times New Roman" pitchFamily="18" charset="0"/>
              </a:rPr>
              <a:t>ȘOARA</a:t>
            </a:r>
            <a:endParaRPr lang="en-US" dirty="0"/>
          </a:p>
        </p:txBody>
      </p:sp>
      <p:pic>
        <p:nvPicPr>
          <p:cNvPr id="4" name="Content Placeholder 3" descr="Timiso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117702"/>
            <a:ext cx="4271318" cy="2844698"/>
          </a:xfrm>
        </p:spPr>
      </p:pic>
      <p:pic>
        <p:nvPicPr>
          <p:cNvPr id="27650" name="Picture 2" descr="C:\Users\mazicata\Desktop\timisoara--1172411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4251569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953000" y="1676400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Orthodox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Mitropolitan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Cathedral is the tallest cathedral in Romania and one of the largest churches in our country.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24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Dome is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most important </a:t>
            </a:r>
            <a:r>
              <a:rPr lang="ro-R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aroque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monument in Banat</a:t>
            </a:r>
            <a:r>
              <a:rPr lang="ro-R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o-RO" sz="4000" dirty="0" smtClean="0"/>
              <a:t/>
            </a:r>
            <a:br>
              <a:rPr lang="ro-RO" sz="4000" dirty="0" smtClean="0"/>
            </a:br>
            <a:r>
              <a:rPr lang="ro-RO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ȘCOALA  GIMNAZIALĂ NR .12 TIMIȘOARA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/>
          </a:p>
        </p:txBody>
      </p:sp>
      <p:pic>
        <p:nvPicPr>
          <p:cNvPr id="4" name="Content Placeholder 3" descr="DSC_01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4040188" cy="2704589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 a school with a tradition of over 200 years in education;</a:t>
            </a:r>
            <a:endParaRPr lang="ro-RO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located in a historical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neighbourhood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o-RO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from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Timi</a:t>
            </a:r>
            <a:r>
              <a:rPr lang="ro-RO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șoara;</a:t>
            </a:r>
          </a:p>
          <a:p>
            <a:endParaRPr lang="ro-RO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 is attended by 600 pupils between 3 and 15 years old</a:t>
            </a:r>
            <a:r>
              <a:rPr lang="ro-RO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ȘCOALA  GIMNAZIALĂ NR .12 TIMIȘOARA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135563"/>
          </a:xfrm>
        </p:spPr>
        <p:txBody>
          <a:bodyPr/>
          <a:lstStyle/>
          <a:p>
            <a:pPr algn="ctr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/>
          </a:p>
        </p:txBody>
      </p:sp>
      <p:pic>
        <p:nvPicPr>
          <p:cNvPr id="2052" name="Picture 4" descr="C:\Users\mazicata\Desktop\14224801_1795704410676882_34238894507892720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581400" cy="2014538"/>
          </a:xfrm>
          <a:prstGeom prst="rect">
            <a:avLst/>
          </a:prstGeom>
          <a:noFill/>
        </p:spPr>
      </p:pic>
      <p:pic>
        <p:nvPicPr>
          <p:cNvPr id="2053" name="Picture 5" descr="C:\Users\mazicata\Desktop\14264883_1795704384010218_9732811652849447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2" y="1752601"/>
            <a:ext cx="3522132" cy="1981200"/>
          </a:xfrm>
          <a:prstGeom prst="rect">
            <a:avLst/>
          </a:prstGeom>
          <a:noFill/>
        </p:spPr>
      </p:pic>
      <p:pic>
        <p:nvPicPr>
          <p:cNvPr id="2054" name="Picture 6" descr="C:\Users\mazicata\Desktop\14316747_1795704450676878_72419774001070494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67" y="4876800"/>
            <a:ext cx="3522133" cy="1981200"/>
          </a:xfrm>
          <a:prstGeom prst="rect">
            <a:avLst/>
          </a:prstGeom>
          <a:noFill/>
        </p:spPr>
      </p:pic>
      <p:pic>
        <p:nvPicPr>
          <p:cNvPr id="2055" name="Picture 7" descr="C:\Users\mazicata\Desktop\14355566_1795704714010185_149974124017568141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86325"/>
            <a:ext cx="3505200" cy="1971675"/>
          </a:xfrm>
          <a:prstGeom prst="rect">
            <a:avLst/>
          </a:prstGeom>
          <a:noFill/>
        </p:spPr>
      </p:pic>
      <p:pic>
        <p:nvPicPr>
          <p:cNvPr id="2056" name="Picture 8" descr="C:\Users\mazicata\Desktop\10622735_1511907159056610_706405661450911559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3841" y="3657599"/>
            <a:ext cx="3090931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ȘCOALA  GIMNAZIALĂ NR .12 TIMIȘOARA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895600" y="1295400"/>
            <a:ext cx="276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projects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581400"/>
            <a:ext cx="3677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  <a:latin typeface="Algerian" pitchFamily="82" charset="0"/>
              </a:rPr>
              <a:t>ECO – SCHOOL S</a:t>
            </a:r>
            <a:endParaRPr lang="en-US" sz="36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dirty="0" smtClean="0">
                <a:solidFill>
                  <a:schemeClr val="bg1"/>
                </a:solidFill>
                <a:latin typeface="Algerian" pitchFamily="82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The school </a:t>
            </a:r>
            <a:r>
              <a:rPr lang="en-US" dirty="0" err="1" smtClean="0">
                <a:solidFill>
                  <a:schemeClr val="bg1"/>
                </a:solidFill>
                <a:latin typeface="Algerian" pitchFamily="82" charset="0"/>
              </a:rPr>
              <a:t>i</a:t>
            </a:r>
            <a:r>
              <a:rPr lang="ro-RO" dirty="0" smtClean="0">
                <a:solidFill>
                  <a:schemeClr val="bg1"/>
                </a:solidFill>
                <a:latin typeface="Algerian" pitchFamily="82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 involved in national and international projects</a:t>
            </a:r>
            <a:r>
              <a:rPr lang="ro-RO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in order to offer a  high quality education within the spirit of the European values</a:t>
            </a:r>
            <a:r>
              <a:rPr lang="ro-RO" dirty="0" smtClean="0">
                <a:solidFill>
                  <a:schemeClr val="bg1"/>
                </a:solidFill>
                <a:latin typeface="Algerian" pitchFamily="82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en-US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837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3600" dirty="0" smtClean="0">
                <a:solidFill>
                  <a:srgbClr val="FFFF00"/>
                </a:solidFill>
                <a:latin typeface="Algerian" pitchFamily="82" charset="0"/>
              </a:rPr>
              <a:t>J</a:t>
            </a:r>
            <a:r>
              <a:rPr lang="en-US" sz="3600" dirty="0" err="1" smtClean="0">
                <a:solidFill>
                  <a:srgbClr val="FFFF00"/>
                </a:solidFill>
                <a:latin typeface="Algerian" pitchFamily="82" charset="0"/>
              </a:rPr>
              <a:t>oy</a:t>
            </a:r>
            <a:r>
              <a:rPr lang="en-US" sz="3600" dirty="0" smtClean="0">
                <a:solidFill>
                  <a:srgbClr val="FFFF00"/>
                </a:solidFill>
                <a:latin typeface="Algerian" pitchFamily="82" charset="0"/>
              </a:rPr>
              <a:t> of reading</a:t>
            </a:r>
            <a:r>
              <a:rPr lang="ro-RO" sz="3600" dirty="0" smtClean="0">
                <a:solidFill>
                  <a:srgbClr val="FFFF00"/>
                </a:solidFill>
                <a:latin typeface="Algerian" pitchFamily="82" charset="0"/>
              </a:rPr>
              <a:t> (bucuria lecturii)</a:t>
            </a:r>
            <a:endParaRPr lang="en-US" sz="36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5097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FFFF00"/>
                </a:solidFill>
                <a:latin typeface="Algerian" pitchFamily="82" charset="0"/>
              </a:rPr>
              <a:t>eTwinning</a:t>
            </a:r>
            <a:r>
              <a:rPr lang="en-US" sz="3600" dirty="0" smtClean="0">
                <a:solidFill>
                  <a:srgbClr val="FFFF00"/>
                </a:solidFill>
                <a:latin typeface="Algerian" pitchFamily="82" charset="0"/>
              </a:rPr>
              <a:t> projects </a:t>
            </a:r>
            <a:endParaRPr lang="en-US" sz="3600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ECO – SCHOOL </a:t>
            </a:r>
            <a:br>
              <a:rPr lang="en-US" dirty="0">
                <a:solidFill>
                  <a:srgbClr val="FFFF00"/>
                </a:solidFill>
                <a:latin typeface="Algerian" pitchFamily="8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an international project which encourages children to have an environmental  attitude  and cultivates a sustainable mindset which they can apply on a daily basis</a:t>
            </a:r>
            <a:r>
              <a:rPr lang="ro-RO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mazi\scoala documente\POZE DE LA SCOALA\POZE scoala alfel 2015\20150407_114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191000" cy="2514600"/>
          </a:xfrm>
          <a:prstGeom prst="rect">
            <a:avLst/>
          </a:prstGeom>
          <a:noFill/>
        </p:spPr>
      </p:pic>
      <p:pic>
        <p:nvPicPr>
          <p:cNvPr id="1027" name="Picture 3" descr="D:\mazi\scoala documente\POZE DE LA SCOALA\saptamana legumelor si fructelor\IMG-20171110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8" y="4267200"/>
            <a:ext cx="4292600" cy="241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ECO – SCHOOL </a:t>
            </a:r>
            <a:endParaRPr lang="en-US" dirty="0"/>
          </a:p>
        </p:txBody>
      </p:sp>
      <p:pic>
        <p:nvPicPr>
          <p:cNvPr id="2050" name="Picture 2" descr="D:\mazi\scoala documente\POZE DE LA SCOALA\ziua sportului 2015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114800" cy="29485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77439" y="1828800"/>
            <a:ext cx="47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another way to use energy</a:t>
            </a:r>
            <a:r>
              <a:rPr lang="ro-RO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mazicata\Downloads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lgerian" pitchFamily="82" charset="0"/>
              </a:rPr>
              <a:t>ECO – SCHOOL </a:t>
            </a:r>
            <a:endParaRPr lang="en-US" dirty="0"/>
          </a:p>
        </p:txBody>
      </p:sp>
      <p:pic>
        <p:nvPicPr>
          <p:cNvPr id="3" name="Picture 2" descr="D:\mazi\scoala documente\POZE DE LA SCOALA\poze -scoala altfel\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6576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76800" y="2057400"/>
            <a:ext cx="3486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means of transport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apis.mail.yahoo.com/ws/v3/mailboxes/@.id==VjJ-_jR_KacmDt-cpaUnl7iyt5We6Kss6FJQeKc7a16IV-FtPP87JjqIcQ7ckaPVCaZt-OZtZrw2rULBXQ-scIJXZQ/messages/@.id==AGaWwgoASPn7WWdlDAfX0IpGHYU/content/parts/@.id==4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 descr="D:\mazi\scoala documente\POZE DE LA SCOALA\saptamana legumelor si fructelor\P_20171109_12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911600" cy="29337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05000" y="5257800"/>
            <a:ext cx="2186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healthy life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102867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2100-01-01T00:00:00+00:00</AssetExpire>
    <IntlLangReviewDate xmlns="4873beb7-5857-4685-be1f-d57550cc96cc" xsi:nil="true"/>
    <SubmitterId xmlns="4873beb7-5857-4685-be1f-d57550cc96cc" xsi:nil="true"/>
    <IntlLangReview xmlns="4873beb7-5857-4685-be1f-d57550cc96cc" xsi:nil="true"/>
    <EditorialStatus xmlns="4873beb7-5857-4685-be1f-d57550cc96cc" xsi:nil="true"/>
    <OriginAsset xmlns="4873beb7-5857-4685-be1f-d57550cc96cc" xsi:nil="true"/>
    <Markets xmlns="4873beb7-5857-4685-be1f-d57550cc96cc"/>
    <AcquiredFrom xmlns="4873beb7-5857-4685-be1f-d57550cc96cc" xsi:nil="true"/>
    <AssetStart xmlns="4873beb7-5857-4685-be1f-d57550cc96cc">2009-05-30T20:31:21+00:00</AssetStart>
    <PublishStatusLookup xmlns="4873beb7-5857-4685-be1f-d57550cc96cc">
      <Value>262696</Value>
      <Value>1316930</Value>
    </PublishStatusLookup>
    <MarketSpecific xmlns="4873beb7-5857-4685-be1f-d57550cc96cc" xsi:nil="true"/>
    <APAuthor xmlns="4873beb7-5857-4685-be1f-d57550cc96cc">
      <UserInfo>
        <DisplayName/>
        <AccountId>191</AccountId>
        <AccountType/>
      </UserInfo>
    </APAuthor>
    <IntlLangReviewer xmlns="4873beb7-5857-4685-be1f-d57550cc96cc" xsi:nil="true"/>
    <CSXSubmissionDate xmlns="4873beb7-5857-4685-be1f-d57550cc96cc" xsi:nil="true"/>
    <NumericId xmlns="4873beb7-5857-4685-be1f-d57550cc96cc">-1</NumericId>
    <ParentAssetId xmlns="4873beb7-5857-4685-be1f-d57550cc96cc" xsi:nil="true"/>
    <OriginalSourceMarket xmlns="4873beb7-5857-4685-be1f-d57550cc96cc" xsi:nil="true"/>
    <ApprovalStatus xmlns="4873beb7-5857-4685-be1f-d57550cc96cc">InProgress</ApprovalStatus>
    <SourceTitle xmlns="4873beb7-5857-4685-be1f-d57550cc96cc">Purple curves design template</SourceTitle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TemplateStatus xmlns="4873beb7-5857-4685-be1f-d57550cc96cc">Complete</TemplateStatus>
    <OutputCachingOn xmlns="4873beb7-5857-4685-be1f-d57550cc96cc">false</OutputCachingOn>
    <IsSearchable xmlns="4873beb7-5857-4685-be1f-d57550cc96cc">false</IsSearchable>
    <HandoffToMSDN xmlns="4873beb7-5857-4685-be1f-d57550cc96cc" xsi:nil="true"/>
    <UALocRecommendation xmlns="4873beb7-5857-4685-be1f-d57550cc96cc">Localize</UALocRecommendation>
    <UALocComments xmlns="4873beb7-5857-4685-be1f-d57550cc96cc" xsi:nil="true"/>
    <ShowIn xmlns="4873beb7-5857-4685-be1f-d57550cc96cc">Show everywhere</ShowIn>
    <ThumbnailAssetId xmlns="4873beb7-5857-4685-be1f-d57550cc96cc" xsi:nil="true"/>
    <ContentItem xmlns="4873beb7-5857-4685-be1f-d57550cc96cc" xsi:nil="true"/>
    <LastModifiedDateTime xmlns="4873beb7-5857-4685-be1f-d57550cc96cc" xsi:nil="true"/>
    <ClipArtFilename xmlns="4873beb7-5857-4685-be1f-d57550cc96cc" xsi:nil="true"/>
    <CSXHash xmlns="4873beb7-5857-4685-be1f-d57550cc96cc" xsi:nil="true"/>
    <DirectSourceMarket xmlns="4873beb7-5857-4685-be1f-d57550cc96cc" xsi:nil="true"/>
    <PlannedPubDate xmlns="4873beb7-5857-4685-be1f-d57550cc96cc" xsi:nil="true"/>
    <ArtSampleDocs xmlns="4873beb7-5857-4685-be1f-d57550cc96cc" xsi:nil="true"/>
    <TrustLevel xmlns="4873beb7-5857-4685-be1f-d57550cc96cc">1 Microsoft Managed Content</TrustLevel>
    <CSXSubmissionMarket xmlns="4873beb7-5857-4685-be1f-d57550cc96cc" xsi:nil="true"/>
    <VoteCount xmlns="4873beb7-5857-4685-be1f-d57550cc96cc" xsi:nil="true"/>
    <BusinessGroup xmlns="4873beb7-5857-4685-be1f-d57550cc96cc" xsi:nil="true"/>
    <TimesCloned xmlns="4873beb7-5857-4685-be1f-d57550cc96cc" xsi:nil="true"/>
    <AverageRating xmlns="4873beb7-5857-4685-be1f-d57550cc96cc" xsi:nil="true"/>
    <Provider xmlns="4873beb7-5857-4685-be1f-d57550cc96cc">EY006220130</Provider>
    <UACurrentWords xmlns="4873beb7-5857-4685-be1f-d57550cc96cc">0</UACurrentWords>
    <AssetId xmlns="4873beb7-5857-4685-be1f-d57550cc96cc">TP010286769</AssetId>
    <APEditor xmlns="4873beb7-5857-4685-be1f-d57550cc96cc">
      <UserInfo>
        <DisplayName/>
        <AccountId>92</AccountId>
        <AccountType/>
      </UserInfo>
    </APEditor>
    <DSATActionTaken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>193. 198</BugNumber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>FedEx</UANotes>
    <PrimaryImageGen xmlns="4873beb7-5857-4685-be1f-d57550cc96cc">true</PrimaryImageGen>
    <TPFriendlyName xmlns="4873beb7-5857-4685-be1f-d57550cc96cc">Purple curves design template</TPFriendlyName>
    <OpenTemplate xmlns="4873beb7-5857-4685-be1f-d57550cc96cc">true</OpenTemplate>
    <TPInstallLocation xmlns="4873beb7-5857-4685-be1f-d57550cc96cc">{My Templates}</TPInstallLocation>
    <TPCommandLine xmlns="4873beb7-5857-4685-be1f-d57550cc96cc">{PP} /n {FilePath}</TPCommandLine>
    <TPAppVersion xmlns="4873beb7-5857-4685-be1f-d57550cc96cc">12</TPAppVersion>
    <TPLaunchHelpLinkType xmlns="4873beb7-5857-4685-be1f-d57550cc96cc">Template</TPLaunchHelpLinkType>
    <TPLaunchHelpLink xmlns="4873beb7-5857-4685-be1f-d57550cc96cc" xsi:nil="true"/>
    <TPApplication xmlns="4873beb7-5857-4685-be1f-d57550cc96cc">PowerPoint</TPApplication>
    <TPNamespace xmlns="4873beb7-5857-4685-be1f-d57550cc96cc">POWERPNT</TPNamespace>
    <TPExecutable xmlns="4873beb7-5857-4685-be1f-d57550cc96cc" xsi:nil="true"/>
    <TPComponent xmlns="4873beb7-5857-4685-be1f-d57550cc96cc">PPTFiles</TPComponent>
    <TPClientViewer xmlns="4873beb7-5857-4685-be1f-d57550cc96cc">Microsoft Office PowerPoint</TPClientViewer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117032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B67B29-4F13-42C7-AD30-238E3CAEF2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DD565-C758-446B-9A2B-E66BE0575DA2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3355E217-6549-473E-A43C-0313960BF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tf10286769</Template>
  <TotalTime>220</TotalTime>
  <Words>161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tf10286769</vt:lpstr>
      <vt:lpstr>MY SCHOOL ȘCOALA  GIMNAZIALĂ NR .12 TIMIȘOARA </vt:lpstr>
      <vt:lpstr>TIMIȘOARA</vt:lpstr>
      <vt:lpstr>TIMIȘOARA</vt:lpstr>
      <vt:lpstr> ȘCOALA  GIMNAZIALĂ NR .12 TIMIȘOARA </vt:lpstr>
      <vt:lpstr>ȘCOALA  GIMNAZIALĂ NR .12 TIMIȘOARA </vt:lpstr>
      <vt:lpstr>ȘCOALA  GIMNAZIALĂ NR .12 TIMIȘOARA</vt:lpstr>
      <vt:lpstr>ECO – SCHOOL  </vt:lpstr>
      <vt:lpstr>ECO – SCHOOL </vt:lpstr>
      <vt:lpstr>ECO – SCHOOL </vt:lpstr>
      <vt:lpstr>ECO – SCHOOL </vt:lpstr>
      <vt:lpstr>Joy of reading  </vt:lpstr>
      <vt:lpstr>Joy of Reading </vt:lpstr>
      <vt:lpstr>ȘCOALA  GIMNAZIALĂ NR .12 TIMIȘOARA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mazicata</dc:creator>
  <cp:lastModifiedBy>mazicata</cp:lastModifiedBy>
  <cp:revision>26</cp:revision>
  <dcterms:created xsi:type="dcterms:W3CDTF">2017-11-04T10:03:39Z</dcterms:created>
  <dcterms:modified xsi:type="dcterms:W3CDTF">2019-07-01T18:37:17Z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79;#tpl120;#67;#ppd120;#419;#zpp140;#65;#zpp120;#496;#ppd140</vt:lpwstr>
  </property>
  <property fmtid="{D5CDD505-2E9C-101B-9397-08002B2CF9AE}" pid="8" name="PolicheckCounter">
    <vt:lpwstr>0</vt:lpwstr>
  </property>
  <property fmtid="{D5CDD505-2E9C-101B-9397-08002B2CF9AE}" pid="9" name="APTrustLevel">
    <vt:r8>1</vt:r8>
  </property>
</Properties>
</file>